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9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1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title text format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</a:p>
          <a:p>
            <a:pPr marL="864000" lvl="1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</a:p>
          <a:p>
            <a:pPr marL="1296000" lvl="2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</a:p>
          <a:p>
            <a:pPr marL="1728000" lvl="3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</a:p>
          <a:p>
            <a:pPr marL="2160000" lvl="4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</a:p>
          <a:p>
            <a:pPr marL="2592000" lvl="5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</a:p>
          <a:p>
            <a:pPr marL="3024000" lvl="6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644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44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400127DA-76C6-4BA5-9719-1CD0C39C3AF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‹#›</a:t>
            </a:fld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</a:t>
            </a:r>
            <a:fld id="{33198F5E-7EA1-474D-89CB-0E05FE9265EF}" type="slidecount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</a:p>
          <a:p>
            <a:pPr marL="1296000" lvl="2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68B207D3-2357-42AF-8302-EC102DF85B7F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‹#›</a:t>
            </a:fld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/ </a:t>
            </a:r>
            <a:fld id="{172E5A3E-29A8-44DF-8DB0-40E94666BF28}" type="slidecount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7" name="CustomShape 6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792000" y="4104000"/>
            <a:ext cx="8568000" cy="14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rmAutofit/>
          </a:bodyPr>
          <a:lstStyle/>
          <a:p>
            <a:r>
              <a:rPr lang="en-US" sz="48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User Workflow</a:t>
            </a:r>
          </a:p>
        </p:txBody>
      </p:sp>
      <p:sp>
        <p:nvSpPr>
          <p:cNvPr id="85" name="TextShape 2"/>
          <p:cNvSpPr txBox="1"/>
          <p:nvPr/>
        </p:nvSpPr>
        <p:spPr>
          <a:xfrm>
            <a:off x="792000" y="5688720"/>
            <a:ext cx="8568000" cy="141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Stephen Reaves, Christopher Skeen, Christopher Bowling, Bobby Jones, Ian Finch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XML Builder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After receiving spec sheets from suppliers, enter that info into the XML Builder.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The XML Builder will structure the Assembly Order, while maintaining other metadata.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Simple application that allows users to organize “order tree” and save to a file.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1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Import into Unity</a:t>
            </a:r>
          </a:p>
        </p:txBody>
      </p:sp>
      <p:sp>
        <p:nvSpPr>
          <p:cNvPr id="89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Specify XML file to build “order tree” from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Type in file name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Drag and Drop?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Unity will signify which object is next in assembly process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Numbered</a:t>
            </a:r>
          </a:p>
          <a:p>
            <a:pPr marL="864000" lvl="1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Colored?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Build into an exe?  Run in game mode?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1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Virtual Reality</a:t>
            </a:r>
          </a:p>
        </p:txBody>
      </p:sp>
      <p:sp>
        <p:nvSpPr>
          <p:cNvPr id="91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Use headset and controllers to assemble parts in VR.</a:t>
            </a:r>
          </a:p>
          <a:p>
            <a:pPr marL="432000" indent="-324000">
              <a:spcAft>
                <a:spcPts val="1414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User should be able to follow the prompts provided by the program to assemble the parts, even with no prior knowledge of the parts.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CAA1-29F4-4490-A2E6-C74F1693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Video Demo</a:t>
            </a:r>
          </a:p>
        </p:txBody>
      </p:sp>
      <p:pic>
        <p:nvPicPr>
          <p:cNvPr id="4" name="UserViewDemoOneEdited">
            <a:hlinkClick r:id="" action="ppaction://media"/>
            <a:extLst>
              <a:ext uri="{FF2B5EF4-FFF2-40B4-BE49-F238E27FC236}">
                <a16:creationId xmlns:a16="http://schemas.microsoft.com/office/drawing/2014/main" id="{66AE3EC0-1CFB-4653-A5C1-CA09A72F600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t="4416" b="7411"/>
          <a:stretch/>
        </p:blipFill>
        <p:spPr>
          <a:xfrm>
            <a:off x="0" y="1788160"/>
            <a:ext cx="10080625" cy="50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148</Words>
  <Application>Microsoft Office PowerPoint</Application>
  <PresentationFormat>Custom</PresentationFormat>
  <Paragraphs>18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DejaVu Sans</vt:lpstr>
      <vt:lpstr>Open Sans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Stephen Reaves</cp:lastModifiedBy>
  <cp:revision>4</cp:revision>
  <dcterms:created xsi:type="dcterms:W3CDTF">2017-11-21T15:22:30Z</dcterms:created>
  <dcterms:modified xsi:type="dcterms:W3CDTF">2017-12-03T18:24:43Z</dcterms:modified>
  <dc:language>en-US</dc:language>
</cp:coreProperties>
</file>